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66240" y="603115"/>
            <a:ext cx="8825658" cy="2267645"/>
          </a:xfrm>
        </p:spPr>
        <p:txBody>
          <a:bodyPr/>
          <a:lstStyle/>
          <a:p>
            <a:r>
              <a:rPr lang="es-CO" dirty="0" smtClean="0"/>
              <a:t>El Vino y las Botellas.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90690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55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34247" y="953311"/>
            <a:ext cx="8385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dirty="0" smtClean="0"/>
              <a:t>Lectura Digital</a:t>
            </a:r>
            <a:endParaRPr lang="es-CO" sz="4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828800" y="2529191"/>
            <a:ext cx="774321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2800" dirty="0" smtClean="0"/>
              <a:t>Informática del usuario.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2800" dirty="0" smtClean="0"/>
              <a:t>Programación.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2800" dirty="0" smtClean="0"/>
              <a:t>Documentalismo.</a:t>
            </a:r>
            <a:endParaRPr lang="es-CO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2800" dirty="0" smtClean="0"/>
              <a:t>Análisis del discurso.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2800" dirty="0" smtClean="0"/>
              <a:t>Tipografía y edición.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2800" dirty="0" smtClean="0"/>
              <a:t>Diseño, Imagen y Audio.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2800" dirty="0" smtClean="0"/>
              <a:t>Derechos de propiedad.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2800" dirty="0" smtClean="0"/>
              <a:t>Marketing.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906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47864" y="1108953"/>
            <a:ext cx="10252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/>
              <a:t>La Red posibilita reducir:</a:t>
            </a:r>
            <a:endParaRPr lang="es-CO" sz="4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147864" y="2393004"/>
            <a:ext cx="77237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CO" sz="3600" dirty="0" smtClean="0"/>
              <a:t>Desigualdad  Académica: Letrados e Iletrados.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O" sz="3600" dirty="0" smtClean="0"/>
              <a:t>Marginación Digitales: Conectados y aislados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3607547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1258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3161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06230" y="680936"/>
            <a:ext cx="10000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dirty="0" smtClean="0"/>
              <a:t>Tecnología y Metodología</a:t>
            </a:r>
            <a:endParaRPr lang="es-CO" sz="4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206230" y="2003898"/>
            <a:ext cx="904672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4000" dirty="0" smtClean="0"/>
              <a:t>Se tiende a confundir tecnología y aprendizaje.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4000" dirty="0" smtClean="0"/>
              <a:t>El ordenador ofrece potencialidades.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4000" dirty="0" smtClean="0"/>
              <a:t>Problemas de la Web.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4000" dirty="0" smtClean="0"/>
              <a:t>La escuela y la sociedad en la Web.</a:t>
            </a:r>
          </a:p>
        </p:txBody>
      </p:sp>
    </p:spTree>
    <p:extLst>
      <p:ext uri="{BB962C8B-B14F-4D97-AF65-F5344CB8AC3E}">
        <p14:creationId xmlns:p14="http://schemas.microsoft.com/office/powerpoint/2010/main" val="277123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23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823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66240" y="603115"/>
            <a:ext cx="8825658" cy="2267645"/>
          </a:xfrm>
        </p:spPr>
        <p:txBody>
          <a:bodyPr/>
          <a:lstStyle/>
          <a:p>
            <a:r>
              <a:rPr lang="es-CO" dirty="0" smtClean="0"/>
              <a:t>Metáfora sobre contenidos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4855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99312" y="817123"/>
            <a:ext cx="8825658" cy="1372700"/>
          </a:xfrm>
        </p:spPr>
        <p:txBody>
          <a:bodyPr/>
          <a:lstStyle/>
          <a:p>
            <a:r>
              <a:rPr lang="es-CO" dirty="0" smtClean="0"/>
              <a:t>Internet</a:t>
            </a:r>
            <a:endParaRPr lang="es-CO" dirty="0"/>
          </a:p>
        </p:txBody>
      </p:sp>
      <p:sp>
        <p:nvSpPr>
          <p:cNvPr id="3" name="CuadroTexto 2"/>
          <p:cNvSpPr txBox="1"/>
          <p:nvPr/>
        </p:nvSpPr>
        <p:spPr>
          <a:xfrm>
            <a:off x="1536970" y="2937753"/>
            <a:ext cx="6828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Producción.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Distribución.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Acceso a herramientas auditivas, visuales.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Escritos baratos y universales.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7250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325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66240" y="603115"/>
            <a:ext cx="8825658" cy="1225685"/>
          </a:xfrm>
        </p:spPr>
        <p:txBody>
          <a:bodyPr/>
          <a:lstStyle/>
          <a:p>
            <a:r>
              <a:rPr lang="es-CO" dirty="0" smtClean="0"/>
              <a:t>Desaparición</a:t>
            </a:r>
            <a:endParaRPr lang="es-CO" dirty="0"/>
          </a:p>
        </p:txBody>
      </p:sp>
      <p:sp>
        <p:nvSpPr>
          <p:cNvPr id="3" name="CuadroTexto 2"/>
          <p:cNvSpPr txBox="1"/>
          <p:nvPr/>
        </p:nvSpPr>
        <p:spPr>
          <a:xfrm>
            <a:off x="1466240" y="2373549"/>
            <a:ext cx="7405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Videoclubs.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Fotografía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Discos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Librerías.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2685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66240" y="603115"/>
            <a:ext cx="8825658" cy="2267645"/>
          </a:xfrm>
        </p:spPr>
        <p:txBody>
          <a:bodyPr/>
          <a:lstStyle/>
          <a:p>
            <a:r>
              <a:rPr lang="es-CO" dirty="0" smtClean="0"/>
              <a:t>Modelo de Negocios</a:t>
            </a:r>
            <a:endParaRPr lang="es-CO" dirty="0"/>
          </a:p>
        </p:txBody>
      </p:sp>
      <p:sp>
        <p:nvSpPr>
          <p:cNvPr id="4" name="CuadroTexto 3"/>
          <p:cNvSpPr txBox="1"/>
          <p:nvPr/>
        </p:nvSpPr>
        <p:spPr>
          <a:xfrm>
            <a:off x="1264596" y="3443591"/>
            <a:ext cx="7451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Jurídico.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Social.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9823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4204" y="953312"/>
            <a:ext cx="10000068" cy="2393003"/>
          </a:xfrm>
        </p:spPr>
        <p:txBody>
          <a:bodyPr/>
          <a:lstStyle/>
          <a:p>
            <a:r>
              <a:rPr lang="es-CO" dirty="0" smtClean="0"/>
              <a:t>Versión digital de las prácticas en papel.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81962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42418" y="1070042"/>
            <a:ext cx="9299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/>
              <a:t>La letra digital y sus superpoderes.</a:t>
            </a:r>
            <a:endParaRPr lang="es-CO" sz="5400" dirty="0"/>
          </a:p>
        </p:txBody>
      </p:sp>
    </p:spTree>
    <p:extLst>
      <p:ext uri="{BB962C8B-B14F-4D97-AF65-F5344CB8AC3E}">
        <p14:creationId xmlns:p14="http://schemas.microsoft.com/office/powerpoint/2010/main" val="138615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42809" y="1556426"/>
            <a:ext cx="7879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/>
              <a:t>Internautas.</a:t>
            </a:r>
            <a:endParaRPr lang="es-CO" sz="5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400783" y="3112851"/>
            <a:ext cx="7762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Lugares.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Situaciones.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dirty="0" smtClean="0"/>
              <a:t>Personas.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03619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</TotalTime>
  <Words>141</Words>
  <Application>Microsoft Office PowerPoint</Application>
  <PresentationFormat>Panorámica</PresentationFormat>
  <Paragraphs>38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Wingdings</vt:lpstr>
      <vt:lpstr>Wingdings 3</vt:lpstr>
      <vt:lpstr>Ion</vt:lpstr>
      <vt:lpstr>El Vino y las Botellas.</vt:lpstr>
      <vt:lpstr>Metáfora sobre contenidos</vt:lpstr>
      <vt:lpstr>Internet</vt:lpstr>
      <vt:lpstr>Presentación de PowerPoint</vt:lpstr>
      <vt:lpstr>Desaparición</vt:lpstr>
      <vt:lpstr>Modelo de Negocios</vt:lpstr>
      <vt:lpstr>Versión digital de las prácticas en papel.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Vino y las Botellas.</dc:title>
  <dc:creator>jojana vargas</dc:creator>
  <cp:lastModifiedBy>jojana vargas</cp:lastModifiedBy>
  <cp:revision>3</cp:revision>
  <dcterms:created xsi:type="dcterms:W3CDTF">2015-10-03T03:43:56Z</dcterms:created>
  <dcterms:modified xsi:type="dcterms:W3CDTF">2015-10-03T04:13:03Z</dcterms:modified>
</cp:coreProperties>
</file>